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5"/>
  </p:notesMasterIdLst>
  <p:sldIdLst>
    <p:sldId id="257" r:id="rId4"/>
    <p:sldId id="260" r:id="rId5"/>
    <p:sldId id="277" r:id="rId6"/>
    <p:sldId id="278" r:id="rId7"/>
    <p:sldId id="279" r:id="rId8"/>
    <p:sldId id="261" r:id="rId9"/>
    <p:sldId id="280" r:id="rId10"/>
    <p:sldId id="258" r:id="rId11"/>
    <p:sldId id="262" r:id="rId12"/>
    <p:sldId id="281" r:id="rId13"/>
    <p:sldId id="263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mag.com/Article/2010102/Blazor-Updates-in-.NET-5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81953"/>
            <a:ext cx="10515600" cy="2852737"/>
          </a:xfrm>
        </p:spPr>
        <p:txBody>
          <a:bodyPr/>
          <a:lstStyle/>
          <a:p>
            <a:pPr algn="ctr"/>
            <a:r>
              <a:rPr lang="en-US" b="1" dirty="0"/>
              <a:t>Blazor: </a:t>
            </a:r>
            <a:br>
              <a:rPr lang="en-US" dirty="0"/>
            </a:br>
            <a:r>
              <a:rPr lang="en-US" dirty="0"/>
              <a:t>Client Side vs Server Side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Otto Dobretsberger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6DDE1-6F4B-416E-A73C-406EE8B3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Presenter contact: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2B98A-0B42-4C4C-AD70-70FF9698C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Senior Software Dev @ CODE Consulting</a:t>
            </a:r>
          </a:p>
          <a:p>
            <a:r>
              <a:rPr lang="en-US" i="1" dirty="0"/>
              <a:t>Professor at University of Houston</a:t>
            </a:r>
          </a:p>
          <a:p>
            <a:r>
              <a:rPr lang="en-US" i="1" dirty="0"/>
              <a:t>PhD in Computer Science (University of Houston)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D88F6-BFB3-42DB-BA75-71B70612EF3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ottod@codemag.com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D27D72-5BBD-43B2-998C-1640217F7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461" y="487182"/>
            <a:ext cx="1942067" cy="25885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CEC8B1-089A-4686-8156-68C9F0196B49}"/>
              </a:ext>
            </a:extLst>
          </p:cNvPr>
          <p:cNvSpPr/>
          <p:nvPr/>
        </p:nvSpPr>
        <p:spPr>
          <a:xfrm>
            <a:off x="8971444" y="3034323"/>
            <a:ext cx="2127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/>
              <a:t>Dr. Otto Dobretsberger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98CAA1-2A69-44A2-8495-BD6B2FD44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876952"/>
            <a:ext cx="1942068" cy="66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517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 Blazor – what is it?</a:t>
            </a:r>
          </a:p>
          <a:p>
            <a:r>
              <a:rPr lang="en-US" dirty="0"/>
              <a:t>Client Side vs Server Side</a:t>
            </a:r>
          </a:p>
          <a:p>
            <a:r>
              <a:rPr lang="en-US" dirty="0"/>
              <a:t>Code &amp; Performance Demo</a:t>
            </a:r>
          </a:p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0F566-1C51-404F-A54F-F91F621FE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Blazor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5ED00-1FCE-438A-B856-F4077EB9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web UI with C# !</a:t>
            </a:r>
          </a:p>
          <a:p>
            <a:r>
              <a:rPr lang="en-US" dirty="0"/>
              <a:t>Reusable components built with C#, HTML, CSS</a:t>
            </a:r>
          </a:p>
          <a:p>
            <a:r>
              <a:rPr lang="en-US" dirty="0"/>
              <a:t>Can run directly in the browser using WebAssembly </a:t>
            </a:r>
            <a:br>
              <a:rPr lang="en-US" dirty="0"/>
            </a:br>
            <a:r>
              <a:rPr lang="en-US" dirty="0"/>
              <a:t>(real, actual .NET! – use existing .NET libraries!)</a:t>
            </a:r>
          </a:p>
          <a:p>
            <a:r>
              <a:rPr lang="en-US" dirty="0"/>
              <a:t>Can run on the server (use the same code!)</a:t>
            </a:r>
          </a:p>
          <a:p>
            <a:r>
              <a:rPr lang="en-US" dirty="0"/>
              <a:t>JavaScript Interop (use JS APIs and libraries)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022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A0F1-5522-4927-A55D-D1ECC4C1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Blazor – Client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F835C-D6C7-4BB3-95B0-6608EA6F0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 framework </a:t>
            </a:r>
          </a:p>
          <a:p>
            <a:r>
              <a:rPr lang="en-US" dirty="0"/>
              <a:t>WebAssembly (WASM): optimized bytecode format, open standard (runs without plugins)</a:t>
            </a:r>
          </a:p>
          <a:p>
            <a:r>
              <a:rPr lang="en-US" dirty="0"/>
              <a:t>Full browser functionality via JavaScript interop (WASM runs in the browser’s JavaScript sandbox)</a:t>
            </a:r>
          </a:p>
          <a:p>
            <a:r>
              <a:rPr lang="en-US" dirty="0"/>
              <a:t>C# code &amp; razor files </a:t>
            </a:r>
            <a:r>
              <a:rPr lang="en-US" dirty="0">
                <a:sym typeface="Wingdings" panose="05000000000000000000" pitchFamily="2" charset="2"/>
              </a:rPr>
              <a:t> .NET assemblies</a:t>
            </a:r>
          </a:p>
          <a:p>
            <a:r>
              <a:rPr lang="en-US" dirty="0">
                <a:sym typeface="Wingdings" panose="05000000000000000000" pitchFamily="2" charset="2"/>
              </a:rPr>
              <a:t>Assemblies + .NET runtime downloaded (!) </a:t>
            </a:r>
            <a:r>
              <a:rPr lang="en-US" sz="1800" i="1" dirty="0">
                <a:sym typeface="Wingdings" panose="05000000000000000000" pitchFamily="2" charset="2"/>
              </a:rPr>
              <a:t>(can be cached)</a:t>
            </a:r>
          </a:p>
          <a:p>
            <a:r>
              <a:rPr lang="en-US" dirty="0">
                <a:sym typeface="Wingdings" panose="05000000000000000000" pitchFamily="2" charset="2"/>
              </a:rPr>
              <a:t>WASM bootstraps .NET &amp; loads assemblies</a:t>
            </a:r>
          </a:p>
          <a:p>
            <a:r>
              <a:rPr lang="en-US" dirty="0">
                <a:sym typeface="Wingdings" panose="05000000000000000000" pitchFamily="2" charset="2"/>
              </a:rPr>
              <a:t>WASM uses JS interop for DOM manipulation &amp; browser API calls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0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96D5FC-EF9D-4DB2-A22D-817533AF1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MS Blazor – Server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DA72B-0304-497C-8E8A-802E18E3A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/>
              <a:t>Razor components hosted in ASP.NET Core app server side</a:t>
            </a:r>
          </a:p>
          <a:p>
            <a:r>
              <a:rPr lang="en-US" sz="2000"/>
              <a:t>SignalR connection handles UI updates between server &amp; browser</a:t>
            </a:r>
          </a:p>
          <a:p>
            <a:r>
              <a:rPr lang="en-US" sz="2000"/>
              <a:t>SignalR connection handles JS interop calls</a:t>
            </a:r>
          </a:p>
          <a:p>
            <a:endParaRPr lang="en-US" sz="2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8901E8-23F8-4B0C-9061-64B2B26F40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3" r="1" b="1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439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/>
              <a:t> .NET directly in browser (full stack C# !)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Theoretically faster than JavaScript (pre-compiled into WASM</a:t>
            </a:r>
            <a:r>
              <a:rPr lang="en-US"/>
              <a:t>) </a:t>
            </a:r>
          </a:p>
          <a:p>
            <a:pPr marL="0" indent="0">
              <a:buNone/>
            </a:pPr>
            <a:r>
              <a:rPr lang="en-US" b="1">
                <a:solidFill>
                  <a:srgbClr val="00B050"/>
                </a:solidFill>
              </a:rPr>
              <a:t>+ </a:t>
            </a:r>
            <a:r>
              <a:rPr lang="en-US" dirty="0"/>
              <a:t>Works offline (PWA option)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 </a:t>
            </a:r>
            <a:r>
              <a:rPr lang="en-US" dirty="0"/>
              <a:t>Whole runtime needs to be downloaded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No thin clients that are lacking WASM support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 </a:t>
            </a:r>
            <a:r>
              <a:rPr lang="en-US" dirty="0"/>
              <a:t>Debugging options limited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A80FF-EC4D-4F08-AE08-3143E51F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385DC-A3E3-48D0-8302-0EB141228C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PROs: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Fully compatible with any .NET library (or tool)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Same syntax as client side Blazor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Heavy lifting done on server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Download size significantly smaller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+ </a:t>
            </a:r>
            <a:r>
              <a:rPr lang="en-US" dirty="0"/>
              <a:t>Works with all thin clients (only HTML + JS to browser)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FC865-CABA-4162-8D72-E3848FDD91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CONs: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 </a:t>
            </a:r>
            <a:r>
              <a:rPr lang="en-US" dirty="0"/>
              <a:t>Network latency delays responses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 </a:t>
            </a:r>
            <a:r>
              <a:rPr lang="en-US" dirty="0"/>
              <a:t>App uses more bandwidth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</a:t>
            </a:r>
            <a:r>
              <a:rPr lang="en-US" dirty="0"/>
              <a:t>.NET required on server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- </a:t>
            </a:r>
            <a:r>
              <a:rPr lang="en-US" dirty="0"/>
              <a:t>Limit on simultaneous SignalR connections to Server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78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Otto Dobretsberger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5 Blazor Announcement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.NET 5 Core Libraries</a:t>
            </a:r>
          </a:p>
          <a:p>
            <a:r>
              <a:rPr lang="en-US" dirty="0"/>
              <a:t>New Blazor WASM SDK</a:t>
            </a:r>
          </a:p>
          <a:p>
            <a:r>
              <a:rPr lang="en-US" dirty="0"/>
              <a:t>Improved WASM Runtime Performance</a:t>
            </a:r>
          </a:p>
          <a:p>
            <a:r>
              <a:rPr lang="en-US" dirty="0"/>
              <a:t>Virtualization</a:t>
            </a:r>
          </a:p>
          <a:p>
            <a:r>
              <a:rPr lang="en-US" dirty="0"/>
              <a:t>WASM Pre-Rendering</a:t>
            </a:r>
          </a:p>
          <a:p>
            <a:r>
              <a:rPr lang="en-US" dirty="0"/>
              <a:t>CSS Isolation</a:t>
            </a:r>
          </a:p>
          <a:p>
            <a:r>
              <a:rPr lang="en-US" dirty="0"/>
              <a:t>Debugging Improvements</a:t>
            </a:r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B2FEF5-49BD-4CE4-AA01-74F41B2C4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581" y="2473652"/>
            <a:ext cx="3305903" cy="428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8EC716-19E4-4929-A418-798B38BFF3FB}"/>
              </a:ext>
            </a:extLst>
          </p:cNvPr>
          <p:cNvSpPr/>
          <p:nvPr/>
        </p:nvSpPr>
        <p:spPr>
          <a:xfrm>
            <a:off x="838199" y="6107873"/>
            <a:ext cx="73038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https://www.codemag.com/Article/2010102/Blazor-Updates-in-.NET-5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6579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413</Words>
  <Application>Microsoft Office PowerPoint</Application>
  <PresentationFormat>Widescreen</PresentationFormat>
  <Paragraphs>69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Open Sans</vt:lpstr>
      <vt:lpstr>Consolas</vt:lpstr>
      <vt:lpstr>1_Office Theme</vt:lpstr>
      <vt:lpstr>3_Office Theme</vt:lpstr>
      <vt:lpstr>2_Office Theme</vt:lpstr>
      <vt:lpstr>Blazor:  Client Side vs Server Side</vt:lpstr>
      <vt:lpstr>Agenda</vt:lpstr>
      <vt:lpstr>MS Blazor</vt:lpstr>
      <vt:lpstr>MS Blazor – Client Side</vt:lpstr>
      <vt:lpstr>MS Blazor – Server Side</vt:lpstr>
      <vt:lpstr>Client Side</vt:lpstr>
      <vt:lpstr>Server Side</vt:lpstr>
      <vt:lpstr>Code Demo</vt:lpstr>
      <vt:lpstr>.NET 5 Blazor Announcement</vt:lpstr>
      <vt:lpstr>Presenter contact:</vt:lpstr>
      <vt:lpstr>Thanks for joining!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Blazor:  Client Side vs Server Side</dc:title>
  <dc:creator>Otto Dobretsberger</dc:creator>
  <cp:lastModifiedBy>Otto Dobretsberger</cp:lastModifiedBy>
  <cp:revision>7</cp:revision>
  <dcterms:created xsi:type="dcterms:W3CDTF">2020-11-02T15:55:40Z</dcterms:created>
  <dcterms:modified xsi:type="dcterms:W3CDTF">2020-11-11T21:42:29Z</dcterms:modified>
</cp:coreProperties>
</file>